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651" r:id="rId3"/>
    <p:sldId id="662" r:id="rId4"/>
    <p:sldId id="665" r:id="rId5"/>
    <p:sldId id="664" r:id="rId6"/>
    <p:sldId id="669" r:id="rId7"/>
    <p:sldId id="666" r:id="rId8"/>
    <p:sldId id="670" r:id="rId9"/>
    <p:sldId id="667" r:id="rId10"/>
    <p:sldId id="671" r:id="rId11"/>
    <p:sldId id="672" r:id="rId12"/>
    <p:sldId id="668" r:id="rId13"/>
    <p:sldId id="673" r:id="rId14"/>
    <p:sldId id="6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04" y="34565"/>
            <a:ext cx="8808791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96140-5815-4243-E453-3BCAF98D2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C5CA6-C052-9997-C670-50E938837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E37CD4-9F2E-B0BC-5690-EAE533DC97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1" y="76201"/>
            <a:ext cx="7379885" cy="666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7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019C5-F724-49F7-A929-667A80D8F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9F84A-9F82-7462-FD2B-B90B484A9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93816C-1FD2-3917-CEC2-B05B7CC8E9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810"/>
          <a:stretch>
            <a:fillRect/>
          </a:stretch>
        </p:blipFill>
        <p:spPr>
          <a:xfrm>
            <a:off x="148870" y="533400"/>
            <a:ext cx="11955415" cy="617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1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1" y="109222"/>
            <a:ext cx="6823841" cy="659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3D65E-4D61-4304-74F1-D9A81A68D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F1C54-3FC4-D534-7B87-111568EEA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AEF905-256A-C56A-BEEB-F42077A50C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43790"/>
          <a:stretch>
            <a:fillRect/>
          </a:stretch>
        </p:blipFill>
        <p:spPr>
          <a:xfrm>
            <a:off x="225480" y="228600"/>
            <a:ext cx="1177996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6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521" y="76200"/>
            <a:ext cx="903475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Polazni model u formiranju kadrovske baze prilikom oblikovanja projektovane TV stanice na osnovu organizacione strukture, programske koncepcije i tehničke baze, počinje utvrđivanjem sledećih elemenata: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Definisanje radnih pozicija</a:t>
            </a: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Vrednost radnih pozicija</a:t>
            </a: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Projekcija potrebnog broja izvršilaca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Radne pozicije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Prvo se utvrđuju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grupe poslova</a:t>
            </a:r>
            <a:r>
              <a:rPr lang="vi-VN" dirty="0">
                <a:latin typeface="Corbel" pitchFamily="34" charset="0"/>
              </a:rPr>
              <a:t>,  prema funkciji koju imaju u organizacionoj strukturi TV centra: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programski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poslovi produkcije i realizacije programa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poslovi komunikacije i marketinga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dokumentaristički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inženjerski, informatičarski  i tehničarski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ekonomski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pravni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administrativni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pomoćni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zanatski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rukovodeći poslovi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Definisanje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unutar svake grupe poslova utvrditi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pojedinačne poslove </a:t>
            </a:r>
            <a:r>
              <a:rPr lang="vi-VN" dirty="0">
                <a:latin typeface="Corbel" pitchFamily="34" charset="0"/>
              </a:rPr>
              <a:t>po kriterijumu srodnosti i funkcije grupe kojoj pripadaju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utvrđivanju poslova, potrebno je pristupiti definisanju potrebnih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zanimanja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vako zanimanje definiše ispunjenje određenih zadataka u okviru određenog radnog procesa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</a:t>
            </a:r>
            <a:r>
              <a:rPr lang="vi-VN" dirty="0">
                <a:latin typeface="Corbel" pitchFamily="34" charset="0"/>
              </a:rPr>
              <a:t>a osnovu zanimanja određuju se konkretne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radne pozicije </a:t>
            </a:r>
            <a:r>
              <a:rPr lang="vi-VN" dirty="0">
                <a:latin typeface="Corbel" pitchFamily="34" charset="0"/>
              </a:rPr>
              <a:t>– neka zanimanja su ujedno i radne pozicije, a iz nekih zanimanja prema nivou složenosti, a samim tim i stepenom stručnosti, proističe po nekoliko radnih pozicija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Definisanje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1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76200"/>
            <a:ext cx="7658100" cy="669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3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2984E-7DB4-691E-5C1B-3C634EB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954C-99A6-D30C-0964-6FD2FC11E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4AAE3A-2A39-C56D-3B53-69E3299699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40"/>
          <a:stretch>
            <a:fillRect/>
          </a:stretch>
        </p:blipFill>
        <p:spPr>
          <a:xfrm>
            <a:off x="912614" y="152400"/>
            <a:ext cx="10290572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2952" y="52578"/>
            <a:ext cx="7626096" cy="675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4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793EC-485F-E45C-AF08-DB64D9E63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905BE-A0D3-2CF0-E28E-901F931AC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851131-8B37-4445-A9D0-3103981618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330"/>
          <a:stretch>
            <a:fillRect/>
          </a:stretch>
        </p:blipFill>
        <p:spPr>
          <a:xfrm>
            <a:off x="617511" y="228600"/>
            <a:ext cx="11351985" cy="650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59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1" y="76201"/>
            <a:ext cx="7379885" cy="666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9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5274</TotalTime>
  <Words>175</Words>
  <Application>Microsoft Office PowerPoint</Application>
  <PresentationFormat>Widescreen</PresentationFormat>
  <Paragraphs>204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1437</cp:revision>
  <dcterms:created xsi:type="dcterms:W3CDTF">2006-08-16T00:00:00Z</dcterms:created>
  <dcterms:modified xsi:type="dcterms:W3CDTF">2025-08-08T13:37:48Z</dcterms:modified>
</cp:coreProperties>
</file>